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28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9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5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7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1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2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8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7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7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4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8B0D4-AE1D-48D4-949F-9E5903D562E2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BD1F-5AEE-413B-8205-A4634EF88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1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lfour Beatt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Konselman</dc:creator>
  <cp:lastModifiedBy>John Konselman</cp:lastModifiedBy>
  <cp:revision>1</cp:revision>
  <dcterms:created xsi:type="dcterms:W3CDTF">2014-07-21T13:04:03Z</dcterms:created>
  <dcterms:modified xsi:type="dcterms:W3CDTF">2014-07-21T13:04:37Z</dcterms:modified>
</cp:coreProperties>
</file>